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a-I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BD69A-7CDA-4593-9321-1FB05EA203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178F6D-98CC-418A-B775-D191E2FEC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45041-DAA5-4DF5-8F77-78E4FB901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FB883-A5C9-40BB-ACAD-C5F713470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025B-F60A-4180-9405-D73365F2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556683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F3FB0-98C0-4C40-BE89-460EBDAC8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BBDC20-4A45-4B58-AB31-66AB5421F0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A71D4-D0B4-4EDE-9D24-E512373AA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A206D-F9EE-4277-993D-AC85CED3F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B703A5-3E1C-454E-800A-9B87DD951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4541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2950EE-7633-4EC0-BE33-CF2170ED25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99F3F-0078-43F7-B986-01A77EFDF9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7F0EE-91C6-4016-BDDD-F2145D4C6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3DC37-5127-4201-BDA2-B2C7FE3AC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6A61E-9AFD-4562-BE95-C6A52BD33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860566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B2D0-4946-4B71-8E64-C4B4A70F7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F4A2D-DE90-46DF-B542-7168795F3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CB0E1-E051-4563-974B-3B4D6A862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F09E9-C845-4476-BAB0-BABBC24D2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D65BE-9525-4732-BD9B-C7FC6E58F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829708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BF19A-F1CD-4433-812E-34B6EAADC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74DC3-B08B-4295-9FBE-2FFE544E4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A497E-FF5D-4BC5-AD46-42CD51BDE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02488-4F8B-43ED-891B-D479B53BD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1C393-8469-404F-8B0F-6A3C9EB14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221964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15FFC-C4B2-4604-BDCB-C3A82A1D7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8A77B-E3DD-4A38-8D22-072DF97B37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4B4E0F-7DAA-49AE-A86E-E8F2ED57F1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D2ED63-2998-4F61-A0CB-B52A6F938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0FE95-4261-4A0B-9270-A137C7333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2AF70-D079-43A4-BCF4-09CF0E9D7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163182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50C4-8C97-4FB8-82CB-62731E5BC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57EA0-0574-4E71-AEDD-66DDB3488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B6040C-7061-4B05-A4A5-5FC598C73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FCEEE6-0DA1-4A6C-AF06-4A2A143AEF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8B865A-F7F0-4AC4-A997-20D44E4071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2C4467-78BF-4FC0-9291-B89A7B8AF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BEDE26-A854-4C0E-94D8-62B622A2D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1ECD9F-CE1C-41AC-ABDF-C8A449928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07783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326DF-CF82-4EC8-BB5E-EF697D02E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7D3BC9-FD71-48C8-8EDE-3EE5F9471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EE5119-7833-4BE0-9088-1AA6E7FB3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AB569-AD03-4054-8EB6-AB6AC5DA3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577284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3B852E-2934-49F9-9576-561412771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4DAE12-3ED0-4256-AC4C-B2A31B0A2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92324D-206D-4163-8323-EA79BE125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616115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02596-9A25-40BD-9ED7-E40CE57CF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04326-6F05-4850-840D-2F5AA606C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46AEC-C30F-4DC2-AE5E-ED5CB85135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95AAAB-22B2-4503-9F67-10327F92C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5CE2B-BD73-4EC6-B86C-2BE4EBBE0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314BD-3E44-49CE-9E38-597199EE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751887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85E93-8703-41ED-9465-B986C6030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F1D20C-68AD-4436-804E-CE2FBF5720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A21A7B-060B-4539-B1A2-32AD7F4CF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0732F-8DB7-4ACC-BF14-240199945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25D4D1-9041-40D5-B222-A9544AA2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F7798-ADB5-4B23-AED3-5263671E0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148211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AAF2B9-6F35-4523-AA8A-B8F153BF4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55BD42-23B6-4961-9C93-4CFB0982B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0011C-EB95-48E7-8421-E8E8BE54B1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C159D-17AA-4D94-B89F-78A64D47BD96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26B6D-9993-45EF-9A4B-140CD9FA47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82992-296E-44B7-89C6-A708BE3E29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EEE30-E876-41F9-90CF-C5B6E0AA885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984089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a-I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E89B6-4B34-46B3-A729-10AA21D75E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a-IR" dirty="0"/>
              <a:t>سپیده مشهدی رحیم</a:t>
            </a:r>
            <a:br>
              <a:rPr lang="fa-IR" dirty="0"/>
            </a:br>
            <a:r>
              <a:rPr lang="fa-IR" dirty="0"/>
              <a:t>فصل چهارم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5AFC4D-B73A-46A7-B328-EE06E573BC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ویژگی های بستاری زبان های منظم</a:t>
            </a:r>
          </a:p>
        </p:txBody>
      </p:sp>
      <p:pic>
        <p:nvPicPr>
          <p:cNvPr id="4" name="فصل چهارم">
            <a:hlinkClick r:id="" action="ppaction://media"/>
            <a:extLst>
              <a:ext uri="{FF2B5EF4-FFF2-40B4-BE49-F238E27FC236}">
                <a16:creationId xmlns:a16="http://schemas.microsoft.com/office/drawing/2014/main" id="{199AE3F1-DB6F-43DC-A1CA-9B18326F07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44299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007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5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سپیده مشهدی رحیم فصل چهارم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سپیده مشهدی رحیم فصل چهارم</dc:title>
  <dc:creator>Technic</dc:creator>
  <cp:lastModifiedBy>Technic</cp:lastModifiedBy>
  <cp:revision>1</cp:revision>
  <dcterms:created xsi:type="dcterms:W3CDTF">2022-01-03T08:53:09Z</dcterms:created>
  <dcterms:modified xsi:type="dcterms:W3CDTF">2022-01-03T08:53:31Z</dcterms:modified>
</cp:coreProperties>
</file>

<file path=docProps/thumbnail.jpeg>
</file>